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42" d="100"/>
          <a:sy n="42" d="100"/>
        </p:scale>
        <p:origin x="7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C33F-C108-4319-BE5B-8575C1330207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6069A-6D5B-4981-94E8-E2F76103E35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stituto Santa </a:t>
            </a:r>
            <a:r>
              <a:rPr lang="it-IT" dirty="0" err="1" smtClean="0"/>
              <a:t>Dorotea</a:t>
            </a:r>
            <a:r>
              <a:rPr lang="it-IT" dirty="0" smtClean="0"/>
              <a:t> di Montecchio Emilia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NOSTRO CAMMINO </a:t>
            </a:r>
            <a:r>
              <a:rPr lang="it-IT" dirty="0" err="1" smtClean="0"/>
              <a:t>D’AVVENTO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Ogni anno ci prepariamo al Natale tutti i giorni con impegni, propositi e piccoli sacrifici.</a:t>
            </a:r>
          </a:p>
          <a:p>
            <a:pPr>
              <a:buNone/>
            </a:pPr>
            <a:r>
              <a:rPr lang="it-IT" dirty="0" smtClean="0"/>
              <a:t>Quest’anno lo facciamo tutti insieme, perché sappiamo che il Signore ci vuole tutti accanto a sé e ci vuole stringere tutti in un unico abbraccio.</a:t>
            </a:r>
          </a:p>
          <a:p>
            <a:pPr>
              <a:buNone/>
            </a:pPr>
            <a:r>
              <a:rPr lang="it-IT" dirty="0" smtClean="0"/>
              <a:t>Ci vuole suoi amici e amici tra di noi.</a:t>
            </a:r>
          </a:p>
          <a:p>
            <a:pPr>
              <a:buNone/>
            </a:pPr>
            <a:r>
              <a:rPr lang="it-IT" dirty="0" smtClean="0"/>
              <a:t>Sentiamo proprio il bisogno di prepararci all’incontro con lui tutti per mano.</a:t>
            </a:r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dirty="0" err="1" smtClean="0"/>
              <a:t>CI</a:t>
            </a:r>
            <a:r>
              <a:rPr lang="it-IT" sz="5400" dirty="0" smtClean="0"/>
              <a:t> PREPARIAMO </a:t>
            </a:r>
          </a:p>
          <a:p>
            <a:pPr algn="ctr">
              <a:buNone/>
            </a:pPr>
            <a:r>
              <a:rPr lang="it-IT" sz="5400" dirty="0" smtClean="0"/>
              <a:t>AD ACCOGLIERE IL NOSTRO AMICO PIU’ GRANDE: </a:t>
            </a:r>
            <a:r>
              <a:rPr lang="it-IT" sz="5400" b="1" dirty="0" smtClean="0"/>
              <a:t>GESU’</a:t>
            </a:r>
            <a:endParaRPr lang="it-IT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IL MODO MIGLIORE E’ FARLO TUTTI ASSIEME IN UN UNICO MOMENTO </a:t>
            </a:r>
            <a:r>
              <a:rPr lang="it-IT" sz="3200" dirty="0" err="1" smtClean="0"/>
              <a:t>DI</a:t>
            </a:r>
            <a:r>
              <a:rPr lang="it-IT" sz="3200" dirty="0" smtClean="0"/>
              <a:t> PREGHIERA</a:t>
            </a:r>
            <a:endParaRPr lang="it-IT" sz="3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56" y="1916832"/>
            <a:ext cx="4392488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COME ATLETI SIAMO SULLA LINEA </a:t>
            </a:r>
            <a:r>
              <a:rPr lang="it-IT" sz="2000" dirty="0" err="1" smtClean="0"/>
              <a:t>DI</a:t>
            </a:r>
            <a:r>
              <a:rPr lang="it-IT" sz="2000" dirty="0" smtClean="0"/>
              <a:t> PARTENZA, PRONTI A SCHIZZARE AL SEGNALE PER ARRIVARE PRIMI AD INCONTRARE IL SIGNORE.</a:t>
            </a:r>
            <a:endParaRPr lang="it-IT" sz="2000" dirty="0"/>
          </a:p>
        </p:txBody>
      </p:sp>
      <p:pic>
        <p:nvPicPr>
          <p:cNvPr id="2052" name="Picture 4" descr="C:\Users\Alberta\AppData\Local\Microsoft\Windows\Temporary Internet Files\Content.Outlook\MG8NEI9S\FullSizeRender (1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738" y="1600200"/>
            <a:ext cx="713452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PER GIOVANNI BATTISTA IL SIGNORE ERA IL TESORO PIU’GRANDE DEL SUO CUORE, CIO’ PER CUI VALE LA PENA LASCIARE TUTTO.  </a:t>
            </a:r>
            <a:endParaRPr lang="it-IT" sz="2000" dirty="0"/>
          </a:p>
        </p:txBody>
      </p:sp>
      <p:pic>
        <p:nvPicPr>
          <p:cNvPr id="3074" name="Picture 2" descr="C:\Users\Alberta\AppData\Local\Microsoft\Windows\Temporary Internet Files\Content.Outlook\MG8NEI9S\FullSizeRender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738" y="1600200"/>
            <a:ext cx="713452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IL SIGNORE SA CHE CORRENDO LA NOSTRA MARATONA VERSO </a:t>
            </a:r>
            <a:r>
              <a:rPr lang="it-IT" sz="2000" dirty="0" err="1" smtClean="0"/>
              <a:t>DI</a:t>
            </a:r>
            <a:r>
              <a:rPr lang="it-IT" sz="2000" dirty="0" smtClean="0"/>
              <a:t> LUI </a:t>
            </a:r>
            <a:r>
              <a:rPr lang="it-IT" sz="2000" dirty="0" err="1" smtClean="0"/>
              <a:t>CI</a:t>
            </a:r>
            <a:r>
              <a:rPr lang="it-IT" sz="2000" dirty="0" smtClean="0"/>
              <a:t> POSSONO ESSERE DEI MOMENTI </a:t>
            </a:r>
            <a:r>
              <a:rPr lang="it-IT" sz="2000" dirty="0" err="1" smtClean="0"/>
              <a:t>DI</a:t>
            </a:r>
            <a:r>
              <a:rPr lang="it-IT" sz="2000" dirty="0" smtClean="0"/>
              <a:t> FATICA.</a:t>
            </a:r>
            <a:br>
              <a:rPr lang="it-IT" sz="2000" dirty="0" smtClean="0"/>
            </a:br>
            <a:r>
              <a:rPr lang="it-IT" sz="2000" dirty="0" smtClean="0"/>
              <a:t>LUI STESSO CORRE CON NOI E </a:t>
            </a:r>
            <a:r>
              <a:rPr lang="it-IT" sz="2000" dirty="0" err="1" smtClean="0"/>
              <a:t>CI</a:t>
            </a:r>
            <a:r>
              <a:rPr lang="it-IT" sz="2000" dirty="0" smtClean="0"/>
              <a:t> SOSTIENE</a:t>
            </a:r>
            <a:endParaRPr lang="it-IT" sz="2000" dirty="0"/>
          </a:p>
        </p:txBody>
      </p:sp>
      <p:pic>
        <p:nvPicPr>
          <p:cNvPr id="4098" name="Picture 2" descr="C:\Users\Alberta\AppData\Local\Microsoft\Windows\Temporary Internet Files\Content.Outlook\MG8NEI9S\FullSizeRender (1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7148" y="1600200"/>
            <a:ext cx="6929704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000" dirty="0" smtClean="0"/>
              <a:t>CORAGGIO, NATALE E’ ALLE PORTE. SI TRATTA </a:t>
            </a:r>
            <a:r>
              <a:rPr lang="it-IT" sz="2000" dirty="0" err="1" smtClean="0"/>
              <a:t>DI</a:t>
            </a:r>
            <a:r>
              <a:rPr lang="it-IT" sz="2000" dirty="0" smtClean="0"/>
              <a:t> ESSERE FEDELI FINO IN FONDO.</a:t>
            </a:r>
            <a:br>
              <a:rPr lang="it-IT" sz="2000" dirty="0" smtClean="0"/>
            </a:br>
            <a:r>
              <a:rPr lang="it-IT" sz="2000" dirty="0" smtClean="0"/>
              <a:t>IL NOSTRO CUORE COMINCI A RIEMPIRSI </a:t>
            </a:r>
            <a:r>
              <a:rPr lang="it-IT" sz="2000" dirty="0" err="1" smtClean="0"/>
              <a:t>DI</a:t>
            </a:r>
            <a:r>
              <a:rPr lang="it-IT" sz="2000" dirty="0" smtClean="0"/>
              <a:t> GIOIA </a:t>
            </a:r>
            <a:br>
              <a:rPr lang="it-IT" sz="2000" dirty="0" smtClean="0"/>
            </a:br>
            <a:r>
              <a:rPr lang="it-IT" sz="2000" dirty="0" smtClean="0"/>
              <a:t>SIAMO PRONTI AD ACCOGLIERE IL SIGNORE COME HA SAPUTO FARE MARIA.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pic>
        <p:nvPicPr>
          <p:cNvPr id="5122" name="Picture 2" descr="C:\Users\Alberta\AppData\Local\Microsoft\Windows\Temporary Internet Files\Content.Outlook\MG8NEI9S\FullSizeRender (1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738" y="1600200"/>
            <a:ext cx="713452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OGGI E’ NATO IL SALVATORE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68760"/>
            <a:ext cx="3939902" cy="52532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190</Words>
  <Application>Microsoft Office PowerPoint</Application>
  <PresentationFormat>Presentazione su schermo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Istituto Santa Dorotea di Montecchio Emilia</vt:lpstr>
      <vt:lpstr>Presentazione standard di PowerPoint</vt:lpstr>
      <vt:lpstr>Presentazione standard di PowerPoint</vt:lpstr>
      <vt:lpstr>IL MODO MIGLIORE E’ FARLO TUTTI ASSIEME IN UN UNICO MOMENTO DI PREGHIERA</vt:lpstr>
      <vt:lpstr>COME ATLETI SIAMO SULLA LINEA DI PARTENZA, PRONTI A SCHIZZARE AL SEGNALE PER ARRIVARE PRIMI AD INCONTRARE IL SIGNORE.</vt:lpstr>
      <vt:lpstr>PER GIOVANNI BATTISTA IL SIGNORE ERA IL TESORO PIU’GRANDE DEL SUO CUORE, CIO’ PER CUI VALE LA PENA LASCIARE TUTTO.  </vt:lpstr>
      <vt:lpstr>IL SIGNORE SA CHE CORRENDO LA NOSTRA MARATONA VERSO DI LUI CI POSSONO ESSERE DEI MOMENTI DI FATICA. LUI STESSO CORRE CON NOI E CI SOSTIENE</vt:lpstr>
      <vt:lpstr>CORAGGIO, NATALE E’ ALLE PORTE. SI TRATTA DI ESSERE FEDELI FINO IN FONDO. IL NOSTRO CUORE COMINCI A RIEMPIRSI DI GIOIA  SIAMO PRONTI AD ACCOGLIERE IL SIGNORE COME HA SAPUTO FARE MARIA.  </vt:lpstr>
      <vt:lpstr>OGGI E’ NATO IL SALVATORE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stituto Santa Dorotea di Montecchio Emilia</dc:title>
  <dc:creator>Alberta</dc:creator>
  <cp:lastModifiedBy>Benny</cp:lastModifiedBy>
  <cp:revision>11</cp:revision>
  <dcterms:created xsi:type="dcterms:W3CDTF">2017-01-12T20:59:57Z</dcterms:created>
  <dcterms:modified xsi:type="dcterms:W3CDTF">2017-01-13T21:55:30Z</dcterms:modified>
</cp:coreProperties>
</file>